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79"/>
    <p:restoredTop sz="94674"/>
  </p:normalViewPr>
  <p:slideViewPr>
    <p:cSldViewPr>
      <p:cViewPr varScale="1">
        <p:scale>
          <a:sx n="119" d="100"/>
          <a:sy n="119" d="100"/>
        </p:scale>
        <p:origin x="1784" y="192"/>
      </p:cViewPr>
      <p:guideLst>
        <p:guide orient="horz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C8B62-EE3D-46B9-AF0F-306C6ED1980B}" type="datetimeFigureOut">
              <a:rPr kumimoji="1" lang="ja-JP" altLang="en-US" smtClean="0"/>
              <a:pPr/>
              <a:t>2018/7/10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E6C62-103C-45E9-8E9E-2A7F75388C8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2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39775"/>
            <a:ext cx="4935537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71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D28BACB7-05CD-46F7-BE9A-C52F69915DC3}" type="slidenum">
              <a:rPr lang="ja-JP" altLang="en-US" smtClean="0">
                <a:latin typeface="Calibri" pitchFamily="34" charset="0"/>
              </a:rPr>
              <a:pPr eaLnBrk="1" hangingPunct="1"/>
              <a:t>1</a:t>
            </a:fld>
            <a:endParaRPr lang="en-US" altLang="ja-JP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9E53-47CF-41EA-92A8-66A274C15411}" type="datetimeFigureOut">
              <a:rPr kumimoji="1" lang="ja-JP" altLang="en-US" smtClean="0"/>
              <a:pPr/>
              <a:t>2018/7/10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936-D6DF-4DF6-873A-FC6835842D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01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9E53-47CF-41EA-92A8-66A274C15411}" type="datetimeFigureOut">
              <a:rPr kumimoji="1" lang="ja-JP" altLang="en-US" smtClean="0"/>
              <a:pPr/>
              <a:t>2018/7/10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936-D6DF-4DF6-873A-FC6835842D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32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9E53-47CF-41EA-92A8-66A274C15411}" type="datetimeFigureOut">
              <a:rPr kumimoji="1" lang="ja-JP" altLang="en-US" smtClean="0"/>
              <a:pPr/>
              <a:t>2018/7/10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936-D6DF-4DF6-873A-FC6835842D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15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9E53-47CF-41EA-92A8-66A274C15411}" type="datetimeFigureOut">
              <a:rPr kumimoji="1" lang="ja-JP" altLang="en-US" smtClean="0"/>
              <a:pPr/>
              <a:t>2018/7/10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936-D6DF-4DF6-873A-FC6835842D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545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9E53-47CF-41EA-92A8-66A274C15411}" type="datetimeFigureOut">
              <a:rPr kumimoji="1" lang="ja-JP" altLang="en-US" smtClean="0"/>
              <a:pPr/>
              <a:t>2018/7/10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936-D6DF-4DF6-873A-FC6835842D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3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9E53-47CF-41EA-92A8-66A274C15411}" type="datetimeFigureOut">
              <a:rPr kumimoji="1" lang="ja-JP" altLang="en-US" smtClean="0"/>
              <a:pPr/>
              <a:t>2018/7/10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936-D6DF-4DF6-873A-FC6835842D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536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9E53-47CF-41EA-92A8-66A274C15411}" type="datetimeFigureOut">
              <a:rPr kumimoji="1" lang="ja-JP" altLang="en-US" smtClean="0"/>
              <a:pPr/>
              <a:t>2018/7/10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936-D6DF-4DF6-873A-FC6835842D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4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9E53-47CF-41EA-92A8-66A274C15411}" type="datetimeFigureOut">
              <a:rPr kumimoji="1" lang="ja-JP" altLang="en-US" smtClean="0"/>
              <a:pPr/>
              <a:t>2018/7/10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936-D6DF-4DF6-873A-FC6835842D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89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9E53-47CF-41EA-92A8-66A274C15411}" type="datetimeFigureOut">
              <a:rPr kumimoji="1" lang="ja-JP" altLang="en-US" smtClean="0"/>
              <a:pPr/>
              <a:t>2018/7/10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936-D6DF-4DF6-873A-FC6835842D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43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9E53-47CF-41EA-92A8-66A274C15411}" type="datetimeFigureOut">
              <a:rPr kumimoji="1" lang="ja-JP" altLang="en-US" smtClean="0"/>
              <a:pPr/>
              <a:t>2018/7/10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936-D6DF-4DF6-873A-FC6835842D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88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9E53-47CF-41EA-92A8-66A274C15411}" type="datetimeFigureOut">
              <a:rPr kumimoji="1" lang="ja-JP" altLang="en-US" smtClean="0"/>
              <a:pPr/>
              <a:t>2018/7/10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936-D6DF-4DF6-873A-FC6835842D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28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29E53-47CF-41EA-92A8-66A274C15411}" type="datetimeFigureOut">
              <a:rPr kumimoji="1" lang="ja-JP" altLang="en-US" smtClean="0"/>
              <a:pPr/>
              <a:t>2018/7/10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9C936-D6DF-4DF6-873A-FC6835842D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54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94" y="151887"/>
            <a:ext cx="9144000" cy="72008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ja-JP" altLang="en-US" sz="2400"/>
              <a:t>第１６回</a:t>
            </a:r>
            <a:r>
              <a:rPr lang="ja-JP" altLang="en-US" sz="2400" dirty="0"/>
              <a:t>　学術講演会</a:t>
            </a: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59626" y="4718892"/>
            <a:ext cx="8847374" cy="89129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ja-JP" altLang="en-US" sz="2400">
                <a:solidFill>
                  <a:srgbClr val="000000"/>
                </a:solidFill>
                <a:latin typeface="ＭＳ Ｐゴシック" pitchFamily="50" charset="-128"/>
              </a:rPr>
              <a:t>平成３０年８月３０日（木）</a:t>
            </a:r>
            <a:r>
              <a:rPr lang="ja-JP" altLang="en-US" sz="2400" dirty="0">
                <a:solidFill>
                  <a:srgbClr val="000000"/>
                </a:solidFill>
                <a:latin typeface="ＭＳ Ｐゴシック" pitchFamily="50" charset="-128"/>
              </a:rPr>
              <a:t>１３：００</a:t>
            </a:r>
            <a:r>
              <a:rPr lang="en-US" altLang="ja-JP" sz="2400" dirty="0">
                <a:solidFill>
                  <a:srgbClr val="000000"/>
                </a:solidFill>
                <a:latin typeface="ＭＳ Ｐゴシック" pitchFamily="50" charset="-128"/>
              </a:rPr>
              <a:t>〜</a:t>
            </a:r>
            <a:r>
              <a:rPr lang="ja-JP" altLang="en-US" sz="2400">
                <a:solidFill>
                  <a:srgbClr val="000000"/>
                </a:solidFill>
                <a:latin typeface="ＭＳ Ｐゴシック" pitchFamily="50" charset="-128"/>
              </a:rPr>
              <a:t>１５：００予定</a:t>
            </a:r>
            <a:endParaRPr lang="en-US" altLang="ja-JP" sz="24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spcBef>
                <a:spcPct val="0"/>
              </a:spcBef>
            </a:pPr>
            <a:r>
              <a:rPr lang="ja-JP" altLang="en-US" sz="24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2400">
                <a:solidFill>
                  <a:srgbClr val="000000"/>
                </a:solidFill>
                <a:latin typeface="ＭＳ Ｐゴシック" pitchFamily="50" charset="-128"/>
              </a:rPr>
              <a:t>会場：福島大</a:t>
            </a:r>
            <a:r>
              <a:rPr lang="en-US" altLang="ja-JP" sz="2400" dirty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r>
              <a:rPr lang="ja-JP" altLang="en-US" sz="2400">
                <a:solidFill>
                  <a:srgbClr val="000000"/>
                </a:solidFill>
                <a:latin typeface="ＭＳ Ｐゴシック" pitchFamily="50" charset="-128"/>
              </a:rPr>
              <a:t>後援募金記念棟</a:t>
            </a:r>
            <a:endParaRPr lang="ja-JP" altLang="en-US" sz="2400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0" y="1112621"/>
            <a:ext cx="9144000" cy="200054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9525" lvl="1" algn="ctr" eaLnBrk="1" hangingPunct="1"/>
            <a:r>
              <a:rPr lang="ja-JP" altLang="en-US" sz="2000">
                <a:solidFill>
                  <a:schemeClr val="bg1"/>
                </a:solidFill>
                <a:latin typeface="+mn-ea"/>
                <a:ea typeface="+mn-ea"/>
              </a:rPr>
              <a:t>立命</a:t>
            </a:r>
            <a:r>
              <a:rPr lang="ja-JP" altLang="en-US" sz="2000" dirty="0">
                <a:solidFill>
                  <a:schemeClr val="bg1"/>
                </a:solidFill>
                <a:latin typeface="+mn-ea"/>
                <a:ea typeface="+mn-ea"/>
              </a:rPr>
              <a:t>館大学</a:t>
            </a:r>
            <a:r>
              <a:rPr lang="en-US" altLang="ja-JP" sz="2000" dirty="0">
                <a:solidFill>
                  <a:schemeClr val="bg1"/>
                </a:solidFill>
                <a:latin typeface="+mn-ea"/>
                <a:ea typeface="+mn-ea"/>
              </a:rPr>
              <a:t> </a:t>
            </a:r>
            <a:r>
              <a:rPr lang="ja-JP" altLang="en-US" sz="2000">
                <a:solidFill>
                  <a:schemeClr val="bg1"/>
                </a:solidFill>
                <a:latin typeface="+mn-ea"/>
                <a:ea typeface="+mn-ea"/>
              </a:rPr>
              <a:t>生命科学部</a:t>
            </a:r>
            <a:r>
              <a:rPr lang="en-US" altLang="ja-JP" sz="2000">
                <a:solidFill>
                  <a:schemeClr val="bg1"/>
                </a:solidFill>
                <a:latin typeface="+mn-ea"/>
                <a:ea typeface="+mn-ea"/>
              </a:rPr>
              <a:t> </a:t>
            </a:r>
            <a:r>
              <a:rPr lang="ja-JP" altLang="en-US" sz="2000">
                <a:solidFill>
                  <a:schemeClr val="bg1"/>
                </a:solidFill>
                <a:latin typeface="+mn-ea"/>
                <a:ea typeface="+mn-ea"/>
              </a:rPr>
              <a:t>生物工学科教授</a:t>
            </a:r>
            <a:r>
              <a:rPr lang="ja-JP" altLang="en-US" sz="2000" dirty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>
                <a:solidFill>
                  <a:schemeClr val="bg1"/>
                </a:solidFill>
                <a:latin typeface="+mj-ea"/>
                <a:ea typeface="+mj-ea"/>
              </a:rPr>
              <a:t>久保　</a:t>
            </a:r>
            <a:r>
              <a:rPr lang="ja-JP" altLang="en-US" sz="3200">
                <a:solidFill>
                  <a:schemeClr val="bg1"/>
                </a:solidFill>
                <a:latin typeface="+mj-ea"/>
                <a:ea typeface="+mj-ea"/>
              </a:rPr>
              <a:t>幹</a:t>
            </a:r>
            <a:r>
              <a:rPr lang="en-US" altLang="ja-JP" sz="3200" dirty="0">
                <a:solidFill>
                  <a:schemeClr val="bg1"/>
                </a:solidFill>
                <a:latin typeface="+mj-ea"/>
                <a:ea typeface="+mj-ea"/>
              </a:rPr>
              <a:t> </a:t>
            </a:r>
            <a:r>
              <a:rPr lang="ja-JP" altLang="en-US" sz="2000">
                <a:solidFill>
                  <a:schemeClr val="bg1"/>
                </a:solidFill>
                <a:latin typeface="+mj-ea"/>
                <a:ea typeface="+mj-ea"/>
              </a:rPr>
              <a:t>先生</a:t>
            </a:r>
            <a:endParaRPr lang="en-US" altLang="ja-JP" sz="2000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9525" lvl="1" algn="ctr" eaLnBrk="1" hangingPunct="1"/>
            <a:r>
              <a:rPr lang="ja-JP" altLang="en-US" sz="2000">
                <a:solidFill>
                  <a:srgbClr val="FFFF00"/>
                </a:solidFill>
                <a:latin typeface="+mj-ea"/>
              </a:rPr>
              <a:t>演題</a:t>
            </a:r>
            <a:r>
              <a:rPr lang="ja-JP" altLang="en-US" sz="2000" dirty="0">
                <a:solidFill>
                  <a:srgbClr val="FFFF00"/>
                </a:solidFill>
                <a:latin typeface="+mj-ea"/>
              </a:rPr>
              <a:t>：バイオエネルギー</a:t>
            </a:r>
            <a:r>
              <a:rPr lang="ja-JP" altLang="en-US" sz="2000">
                <a:solidFill>
                  <a:srgbClr val="FFFF00"/>
                </a:solidFill>
                <a:latin typeface="+mj-ea"/>
              </a:rPr>
              <a:t>の可能性</a:t>
            </a:r>
            <a:r>
              <a:rPr lang="en-US" altLang="ja-JP" sz="2000" dirty="0">
                <a:solidFill>
                  <a:srgbClr val="FFFF00"/>
                </a:solidFill>
                <a:latin typeface="+mj-ea"/>
              </a:rPr>
              <a:t> – </a:t>
            </a:r>
            <a:r>
              <a:rPr lang="ja-JP" altLang="en-US" sz="2000">
                <a:solidFill>
                  <a:srgbClr val="FFFF00"/>
                </a:solidFill>
                <a:latin typeface="+mj-ea"/>
              </a:rPr>
              <a:t>カビ</a:t>
            </a:r>
            <a:r>
              <a:rPr lang="ja-JP" altLang="en-US" sz="2000" dirty="0">
                <a:solidFill>
                  <a:srgbClr val="FFFF00"/>
                </a:solidFill>
                <a:latin typeface="+mj-ea"/>
              </a:rPr>
              <a:t>と木質からエネルギー</a:t>
            </a:r>
            <a:r>
              <a:rPr lang="ja-JP" altLang="en-US" sz="2000">
                <a:solidFill>
                  <a:srgbClr val="FFFF00"/>
                </a:solidFill>
                <a:latin typeface="+mj-ea"/>
              </a:rPr>
              <a:t>生産へ</a:t>
            </a:r>
            <a:r>
              <a:rPr lang="en-US" altLang="ja-JP" sz="2000" dirty="0">
                <a:solidFill>
                  <a:srgbClr val="FFFF00"/>
                </a:solidFill>
                <a:latin typeface="+mj-ea"/>
              </a:rPr>
              <a:t> -</a:t>
            </a:r>
            <a:endParaRPr lang="ja-JP" altLang="en-US" sz="2000" dirty="0">
              <a:solidFill>
                <a:srgbClr val="FFFF00"/>
              </a:solidFill>
              <a:latin typeface="+mj-ea"/>
            </a:endParaRPr>
          </a:p>
          <a:p>
            <a:pPr marL="0" lvl="1" algn="ctr" eaLnBrk="1" hangingPunct="1"/>
            <a:endParaRPr lang="en-US" altLang="ja-JP" sz="2000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9525" lvl="1" algn="ctr" eaLnBrk="1" hangingPunct="1"/>
            <a:r>
              <a:rPr lang="ja-JP" altLang="en-US" sz="2000">
                <a:solidFill>
                  <a:schemeClr val="bg1"/>
                </a:solidFill>
                <a:latin typeface="+mj-ea"/>
                <a:ea typeface="+mj-ea"/>
              </a:rPr>
              <a:t>元北見</a:t>
            </a:r>
            <a:r>
              <a:rPr lang="ja-JP" altLang="en-US" sz="2000" dirty="0">
                <a:solidFill>
                  <a:schemeClr val="bg1"/>
                </a:solidFill>
                <a:latin typeface="+mj-ea"/>
                <a:ea typeface="+mj-ea"/>
              </a:rPr>
              <a:t>工大学長補佐、元沼津高専副校長　</a:t>
            </a:r>
            <a:r>
              <a:rPr lang="ja-JP" altLang="en-US" sz="3200" dirty="0">
                <a:solidFill>
                  <a:schemeClr val="bg1"/>
                </a:solidFill>
                <a:latin typeface="+mj-ea"/>
                <a:ea typeface="+mj-ea"/>
              </a:rPr>
              <a:t>蓮実　</a:t>
            </a:r>
            <a:r>
              <a:rPr lang="ja-JP" altLang="en-US" sz="3200">
                <a:solidFill>
                  <a:schemeClr val="bg1"/>
                </a:solidFill>
                <a:latin typeface="+mj-ea"/>
                <a:ea typeface="+mj-ea"/>
              </a:rPr>
              <a:t>文彦</a:t>
            </a:r>
            <a:r>
              <a:rPr lang="en-US" altLang="ja-JP" sz="3200" dirty="0">
                <a:solidFill>
                  <a:schemeClr val="bg1"/>
                </a:solidFill>
                <a:latin typeface="+mj-ea"/>
                <a:ea typeface="+mj-ea"/>
              </a:rPr>
              <a:t> </a:t>
            </a:r>
            <a:r>
              <a:rPr lang="ja-JP" altLang="en-US" sz="2000">
                <a:solidFill>
                  <a:schemeClr val="bg1"/>
                </a:solidFill>
                <a:latin typeface="+mj-ea"/>
                <a:ea typeface="+mj-ea"/>
              </a:rPr>
              <a:t>先生</a:t>
            </a:r>
            <a:endParaRPr lang="en-US" altLang="ja-JP" sz="2000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9525" lvl="1" algn="ctr" eaLnBrk="1" hangingPunct="1"/>
            <a:r>
              <a:rPr lang="ja-JP" altLang="en-US" sz="2000">
                <a:solidFill>
                  <a:srgbClr val="FF0000"/>
                </a:solidFill>
                <a:latin typeface="+mj-ea"/>
                <a:ea typeface="+mj-ea"/>
              </a:rPr>
              <a:t>演題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：技術者を目指す若人に伝えたいこと、我が国の劣化に歯止めをかけるには</a:t>
            </a:r>
          </a:p>
        </p:txBody>
      </p:sp>
      <p:sp>
        <p:nvSpPr>
          <p:cNvPr id="9" name="正方形/長方形 8"/>
          <p:cNvSpPr>
            <a:spLocks noChangeArrowheads="1"/>
          </p:cNvSpPr>
          <p:nvPr/>
        </p:nvSpPr>
        <p:spPr bwMode="auto">
          <a:xfrm>
            <a:off x="4932040" y="5877272"/>
            <a:ext cx="4192269" cy="95410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 pitchFamily="-110" charset="-128"/>
                <a:ea typeface="ＭＳ Ｐゴシック" pitchFamily="-110" charset="-128"/>
              </a:rPr>
              <a:t>問い合わせ先</a:t>
            </a:r>
            <a:endParaRPr lang="en-US" altLang="ja-JP" sz="1400" dirty="0">
              <a:solidFill>
                <a:srgbClr val="000000"/>
              </a:solidFill>
              <a:latin typeface="ＭＳ Ｐゴシック" pitchFamily="-110" charset="-128"/>
              <a:ea typeface="ＭＳ Ｐゴシック" pitchFamily="-110" charset="-128"/>
            </a:endParaRPr>
          </a:p>
          <a:p>
            <a:pPr algn="ctr"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 pitchFamily="-110" charset="-128"/>
                <a:ea typeface="ＭＳ Ｐゴシック" pitchFamily="-110" charset="-128"/>
              </a:rPr>
              <a:t>理工学類</a:t>
            </a:r>
            <a:r>
              <a:rPr lang="en-US" altLang="ja-JP" sz="1400" dirty="0">
                <a:solidFill>
                  <a:srgbClr val="000000"/>
                </a:solidFill>
                <a:latin typeface="ＭＳ Ｐゴシック" pitchFamily="-110" charset="-128"/>
                <a:ea typeface="ＭＳ Ｐゴシック" pitchFamily="-110" charset="-128"/>
              </a:rPr>
              <a:t> </a:t>
            </a:r>
            <a:r>
              <a:rPr lang="ja-JP" altLang="en-US" sz="1400" dirty="0">
                <a:solidFill>
                  <a:srgbClr val="000000"/>
                </a:solidFill>
                <a:latin typeface="ＭＳ Ｐゴシック" pitchFamily="-110" charset="-128"/>
                <a:ea typeface="ＭＳ Ｐゴシック" pitchFamily="-110" charset="-128"/>
              </a:rPr>
              <a:t>産業システム</a:t>
            </a:r>
            <a:r>
              <a:rPr lang="ja-JP" altLang="en-US" sz="1400">
                <a:solidFill>
                  <a:srgbClr val="000000"/>
                </a:solidFill>
                <a:latin typeface="ＭＳ Ｐゴシック" pitchFamily="-110" charset="-128"/>
                <a:ea typeface="ＭＳ Ｐゴシック" pitchFamily="-110" charset="-128"/>
              </a:rPr>
              <a:t>工学専攻</a:t>
            </a:r>
            <a:r>
              <a:rPr lang="en-US" altLang="ja-JP" sz="1400" dirty="0">
                <a:solidFill>
                  <a:srgbClr val="000000"/>
                </a:solidFill>
                <a:latin typeface="ＭＳ Ｐゴシック" pitchFamily="-110" charset="-128"/>
                <a:ea typeface="ＭＳ Ｐゴシック" pitchFamily="-110" charset="-128"/>
              </a:rPr>
              <a:t> </a:t>
            </a:r>
            <a:r>
              <a:rPr lang="ja-JP" altLang="en-US" sz="1400">
                <a:solidFill>
                  <a:srgbClr val="000000"/>
                </a:solidFill>
                <a:latin typeface="ＭＳ Ｐゴシック" pitchFamily="-110" charset="-128"/>
                <a:ea typeface="ＭＳ Ｐゴシック" pitchFamily="-110" charset="-128"/>
              </a:rPr>
              <a:t>杉森</a:t>
            </a:r>
            <a:endParaRPr lang="en-US" altLang="ja-JP" sz="1400" dirty="0">
              <a:solidFill>
                <a:srgbClr val="000000"/>
              </a:solidFill>
              <a:latin typeface="ＭＳ Ｐゴシック" pitchFamily="-110" charset="-128"/>
              <a:ea typeface="ＭＳ Ｐゴシック" pitchFamily="-110" charset="-128"/>
            </a:endParaRPr>
          </a:p>
          <a:p>
            <a:pPr algn="ctr">
              <a:defRPr/>
            </a:pPr>
            <a:r>
              <a:rPr lang="en-US" altLang="ja-JP" sz="1400" dirty="0">
                <a:solidFill>
                  <a:srgbClr val="000000"/>
                </a:solidFill>
                <a:latin typeface="ＭＳ Ｐゴシック" pitchFamily="-110" charset="-128"/>
                <a:ea typeface="ＭＳ Ｐゴシック" pitchFamily="-110" charset="-128"/>
              </a:rPr>
              <a:t>Tel: 024-548-8206</a:t>
            </a:r>
          </a:p>
          <a:p>
            <a:pPr algn="ctr">
              <a:defRPr/>
            </a:pPr>
            <a:r>
              <a:rPr lang="en-US" altLang="ja-JP" sz="1400" dirty="0">
                <a:solidFill>
                  <a:srgbClr val="000000"/>
                </a:solidFill>
                <a:latin typeface="ＭＳ Ｐゴシック" pitchFamily="-110" charset="-128"/>
                <a:ea typeface="ＭＳ Ｐゴシック" pitchFamily="-110" charset="-128"/>
              </a:rPr>
              <a:t>E</a:t>
            </a:r>
            <a:r>
              <a:rPr lang="ja-JP" altLang="en-US" sz="1400" dirty="0">
                <a:solidFill>
                  <a:srgbClr val="000000"/>
                </a:solidFill>
                <a:latin typeface="ＭＳ Ｐゴシック" pitchFamily="-110" charset="-128"/>
                <a:ea typeface="ＭＳ Ｐゴシック" pitchFamily="-110" charset="-128"/>
              </a:rPr>
              <a:t>メイル：</a:t>
            </a:r>
            <a:r>
              <a:rPr lang="en-US" altLang="ja-JP" sz="1400" dirty="0" err="1">
                <a:solidFill>
                  <a:srgbClr val="000000"/>
                </a:solidFill>
                <a:latin typeface="ＭＳ Ｐゴシック" pitchFamily="-110" charset="-128"/>
                <a:ea typeface="ＭＳ Ｐゴシック" pitchFamily="-110" charset="-128"/>
              </a:rPr>
              <a:t>sugimori</a:t>
            </a:r>
            <a:r>
              <a:rPr lang="ja-JP" altLang="en-US" sz="1400" dirty="0">
                <a:solidFill>
                  <a:srgbClr val="000000"/>
                </a:solidFill>
                <a:latin typeface="ＭＳ Ｐゴシック" pitchFamily="-110" charset="-128"/>
                <a:ea typeface="ＭＳ Ｐゴシック" pitchFamily="-110" charset="-128"/>
              </a:rPr>
              <a:t>@sss.fukushima-u.ac.jp</a:t>
            </a:r>
          </a:p>
        </p:txBody>
      </p:sp>
      <p:sp>
        <p:nvSpPr>
          <p:cNvPr id="10" name="正方形/長方形 5"/>
          <p:cNvSpPr>
            <a:spLocks noChangeArrowheads="1"/>
          </p:cNvSpPr>
          <p:nvPr/>
        </p:nvSpPr>
        <p:spPr bwMode="auto">
          <a:xfrm>
            <a:off x="791580" y="3743921"/>
            <a:ext cx="75608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000">
                <a:solidFill>
                  <a:srgbClr val="FF0000"/>
                </a:solidFill>
                <a:latin typeface="+mj-ea"/>
                <a:ea typeface="+mj-ea"/>
              </a:rPr>
              <a:t>どなた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でも聴講</a:t>
            </a:r>
            <a:r>
              <a:rPr lang="ja-JP" altLang="en-US" sz="2000">
                <a:solidFill>
                  <a:srgbClr val="FF0000"/>
                </a:solidFill>
                <a:latin typeface="+mj-ea"/>
                <a:ea typeface="+mj-ea"/>
              </a:rPr>
              <a:t>できます。</a:t>
            </a:r>
            <a:endParaRPr lang="en-US" altLang="ja-JP" sz="2000" dirty="0">
              <a:solidFill>
                <a:srgbClr val="FF0000"/>
              </a:solidFill>
              <a:latin typeface="+mj-ea"/>
              <a:ea typeface="+mj-ea"/>
            </a:endParaRPr>
          </a:p>
          <a:p>
            <a:pPr algn="ctr" eaLnBrk="1" hangingPunct="1"/>
            <a:r>
              <a:rPr lang="ja-JP" altLang="en-US" sz="2000">
                <a:solidFill>
                  <a:srgbClr val="FF0000"/>
                </a:solidFill>
                <a:latin typeface="+mj-ea"/>
                <a:ea typeface="+mj-ea"/>
              </a:rPr>
              <a:t>途中入退出可能です。</a:t>
            </a:r>
            <a:endParaRPr lang="en-US" altLang="ja-JP" sz="2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12957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56</Words>
  <Application>Microsoft Macintosh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第１６回　学術講演会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福島大学</dc:creator>
  <cp:lastModifiedBy>杉森大助</cp:lastModifiedBy>
  <cp:revision>48</cp:revision>
  <cp:lastPrinted>2018-07-06T00:04:56Z</cp:lastPrinted>
  <dcterms:created xsi:type="dcterms:W3CDTF">2013-11-22T09:00:53Z</dcterms:created>
  <dcterms:modified xsi:type="dcterms:W3CDTF">2018-07-10T00:59:14Z</dcterms:modified>
</cp:coreProperties>
</file>